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</p:sldIdLst>
  <p:sldSz cx="12192000" cy="6858000"/>
  <p:notesSz cx="7772400" cy="100584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6" name="图片 45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7" name="图片 46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8" name="图片 87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9" name="图片 88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ustomShape 1"/>
          <p:cNvSpPr/>
          <p:nvPr/>
        </p:nvSpPr>
        <p:spPr>
          <a:xfrm>
            <a:off x="457200" y="0"/>
            <a:ext cx="1121760" cy="5328360"/>
          </a:xfrm>
          <a:custGeom>
            <a:avLst/>
            <a:gdLst/>
            <a:ahLst/>
            <a:cxnLst/>
            <a:rect l="l" t="t" r="r" b="b"/>
            <a:pathLst>
              <a:path w="707" h="3357">
                <a:moveTo>
                  <a:pt x="0" y="3330"/>
                </a:moveTo>
                <a:lnTo>
                  <a:pt x="156" y="3357"/>
                </a:lnTo>
                <a:lnTo>
                  <a:pt x="707" y="0"/>
                </a:lnTo>
                <a:lnTo>
                  <a:pt x="547" y="0"/>
                </a:lnTo>
                <a:lnTo>
                  <a:pt x="0" y="333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" name="CustomShape 2"/>
          <p:cNvSpPr/>
          <p:nvPr/>
        </p:nvSpPr>
        <p:spPr>
          <a:xfrm>
            <a:off x="150840" y="0"/>
            <a:ext cx="1116720" cy="5276160"/>
          </a:xfrm>
          <a:custGeom>
            <a:avLst/>
            <a:gdLst/>
            <a:ahLst/>
            <a:cxnLst/>
            <a:rect l="l" t="t" r="r" b="b"/>
            <a:pathLst>
              <a:path w="704" h="3324">
                <a:moveTo>
                  <a:pt x="704" y="0"/>
                </a:moveTo>
                <a:lnTo>
                  <a:pt x="545" y="0"/>
                </a:lnTo>
                <a:lnTo>
                  <a:pt x="0" y="3300"/>
                </a:lnTo>
                <a:lnTo>
                  <a:pt x="157" y="3324"/>
                </a:lnTo>
                <a:lnTo>
                  <a:pt x="70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150840" y="5238720"/>
            <a:ext cx="1227960" cy="1618560"/>
          </a:xfrm>
          <a:custGeom>
            <a:avLst/>
            <a:gdLst/>
            <a:ahLst/>
            <a:cxnLst/>
            <a:rect l="l" t="t" r="r" b="b"/>
            <a:pathLst>
              <a:path w="774" h="1020">
                <a:moveTo>
                  <a:pt x="0" y="0"/>
                </a:moveTo>
                <a:lnTo>
                  <a:pt x="740" y="1020"/>
                </a:lnTo>
                <a:lnTo>
                  <a:pt x="774" y="10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457200" y="5291280"/>
            <a:ext cx="1494720" cy="1566000"/>
          </a:xfrm>
          <a:custGeom>
            <a:avLst/>
            <a:gdLst/>
            <a:ahLst/>
            <a:cxnLst/>
            <a:rect l="l" t="t" r="r" b="b"/>
            <a:pathLst>
              <a:path w="942" h="987">
                <a:moveTo>
                  <a:pt x="0" y="0"/>
                </a:moveTo>
                <a:lnTo>
                  <a:pt x="909" y="987"/>
                </a:lnTo>
                <a:lnTo>
                  <a:pt x="942" y="98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457200" y="5286240"/>
            <a:ext cx="2129760" cy="1571040"/>
          </a:xfrm>
          <a:custGeom>
            <a:avLst/>
            <a:gdLst/>
            <a:ahLst/>
            <a:cxnLst/>
            <a:rect l="l" t="t" r="r" b="b"/>
            <a:pathLst>
              <a:path w="1342" h="990">
                <a:moveTo>
                  <a:pt x="0" y="3"/>
                </a:moveTo>
                <a:lnTo>
                  <a:pt x="942" y="990"/>
                </a:lnTo>
                <a:lnTo>
                  <a:pt x="1342" y="990"/>
                </a:lnTo>
                <a:lnTo>
                  <a:pt x="156" y="27"/>
                </a:lnTo>
                <a:lnTo>
                  <a:pt x="0" y="0"/>
                </a:lnTo>
                <a:lnTo>
                  <a:pt x="0" y="3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CustomShape 6"/>
          <p:cNvSpPr/>
          <p:nvPr/>
        </p:nvSpPr>
        <p:spPr>
          <a:xfrm>
            <a:off x="150840" y="5238720"/>
            <a:ext cx="1694880" cy="1618560"/>
          </a:xfrm>
          <a:custGeom>
            <a:avLst/>
            <a:gdLst/>
            <a:ahLst/>
            <a:cxnLst/>
            <a:rect l="l" t="t" r="r" b="b"/>
            <a:pathLst>
              <a:path w="1068" h="1020">
                <a:moveTo>
                  <a:pt x="1068" y="1020"/>
                </a:moveTo>
                <a:lnTo>
                  <a:pt x="184" y="60"/>
                </a:lnTo>
                <a:lnTo>
                  <a:pt x="154" y="27"/>
                </a:lnTo>
                <a:lnTo>
                  <a:pt x="157" y="27"/>
                </a:lnTo>
                <a:lnTo>
                  <a:pt x="157" y="24"/>
                </a:lnTo>
                <a:lnTo>
                  <a:pt x="154" y="24"/>
                </a:lnTo>
                <a:lnTo>
                  <a:pt x="0" y="0"/>
                </a:lnTo>
                <a:lnTo>
                  <a:pt x="0" y="0"/>
                </a:lnTo>
                <a:lnTo>
                  <a:pt x="774" y="1020"/>
                </a:lnTo>
                <a:lnTo>
                  <a:pt x="1068" y="102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" name="CustomShape 7"/>
          <p:cNvSpPr/>
          <p:nvPr/>
        </p:nvSpPr>
        <p:spPr>
          <a:xfrm>
            <a:off x="984240" y="-4680"/>
            <a:ext cx="1063080" cy="2782080"/>
          </a:xfrm>
          <a:custGeom>
            <a:avLst/>
            <a:gdLst/>
            <a:ahLst/>
            <a:cxnLst/>
            <a:rect l="l" t="t" r="r" b="b"/>
            <a:pathLst>
              <a:path w="670" h="1753">
                <a:moveTo>
                  <a:pt x="0" y="1696"/>
                </a:moveTo>
                <a:lnTo>
                  <a:pt x="225" y="1753"/>
                </a:lnTo>
                <a:lnTo>
                  <a:pt x="670" y="0"/>
                </a:lnTo>
                <a:lnTo>
                  <a:pt x="430" y="0"/>
                </a:lnTo>
                <a:lnTo>
                  <a:pt x="0" y="169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" name="CustomShape 8"/>
          <p:cNvSpPr/>
          <p:nvPr/>
        </p:nvSpPr>
        <p:spPr>
          <a:xfrm>
            <a:off x="546120" y="-4680"/>
            <a:ext cx="1034280" cy="2672640"/>
          </a:xfrm>
          <a:custGeom>
            <a:avLst/>
            <a:gdLst/>
            <a:ahLst/>
            <a:cxnLst/>
            <a:rect l="l" t="t" r="r" b="b"/>
            <a:pathLst>
              <a:path w="652" h="1684">
                <a:moveTo>
                  <a:pt x="225" y="1684"/>
                </a:moveTo>
                <a:lnTo>
                  <a:pt x="652" y="0"/>
                </a:lnTo>
                <a:lnTo>
                  <a:pt x="411" y="0"/>
                </a:lnTo>
                <a:lnTo>
                  <a:pt x="0" y="1627"/>
                </a:lnTo>
                <a:lnTo>
                  <a:pt x="219" y="1681"/>
                </a:lnTo>
                <a:lnTo>
                  <a:pt x="225" y="1684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CustomShape 9"/>
          <p:cNvSpPr/>
          <p:nvPr/>
        </p:nvSpPr>
        <p:spPr>
          <a:xfrm>
            <a:off x="546120" y="2583000"/>
            <a:ext cx="2693160" cy="4274280"/>
          </a:xfrm>
          <a:custGeom>
            <a:avLst/>
            <a:gdLst/>
            <a:ahLst/>
            <a:cxnLst/>
            <a:rect l="l" t="t" r="r" b="b"/>
            <a:pathLst>
              <a:path w="1697" h="2693">
                <a:moveTo>
                  <a:pt x="0" y="0"/>
                </a:moveTo>
                <a:lnTo>
                  <a:pt x="1622" y="2693"/>
                </a:lnTo>
                <a:lnTo>
                  <a:pt x="1697" y="2693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CustomShape 10"/>
          <p:cNvSpPr/>
          <p:nvPr/>
        </p:nvSpPr>
        <p:spPr>
          <a:xfrm>
            <a:off x="988920" y="2692440"/>
            <a:ext cx="3331440" cy="4164840"/>
          </a:xfrm>
          <a:custGeom>
            <a:avLst/>
            <a:gdLst/>
            <a:ahLst/>
            <a:cxnLst/>
            <a:rect l="l" t="t" r="r" b="b"/>
            <a:pathLst>
              <a:path w="2099" h="2624">
                <a:moveTo>
                  <a:pt x="2099" y="2624"/>
                </a:moveTo>
                <a:lnTo>
                  <a:pt x="0" y="0"/>
                </a:lnTo>
                <a:lnTo>
                  <a:pt x="2021" y="2624"/>
                </a:lnTo>
                <a:lnTo>
                  <a:pt x="2099" y="262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" name="CustomShape 11"/>
          <p:cNvSpPr/>
          <p:nvPr/>
        </p:nvSpPr>
        <p:spPr>
          <a:xfrm>
            <a:off x="984240" y="2687760"/>
            <a:ext cx="4575960" cy="4169520"/>
          </a:xfrm>
          <a:custGeom>
            <a:avLst/>
            <a:gdLst/>
            <a:ahLst/>
            <a:cxnLst/>
            <a:rect l="l" t="t" r="r" b="b"/>
            <a:pathLst>
              <a:path w="2883" h="2627">
                <a:moveTo>
                  <a:pt x="0" y="0"/>
                </a:moveTo>
                <a:lnTo>
                  <a:pt x="3" y="3"/>
                </a:lnTo>
                <a:lnTo>
                  <a:pt x="2102" y="2627"/>
                </a:lnTo>
                <a:lnTo>
                  <a:pt x="2883" y="2627"/>
                </a:lnTo>
                <a:lnTo>
                  <a:pt x="225" y="5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CustomShape 12"/>
          <p:cNvSpPr/>
          <p:nvPr/>
        </p:nvSpPr>
        <p:spPr>
          <a:xfrm>
            <a:off x="546120" y="2577960"/>
            <a:ext cx="3583800" cy="4279320"/>
          </a:xfrm>
          <a:custGeom>
            <a:avLst/>
            <a:gdLst/>
            <a:ahLst/>
            <a:cxnLst/>
            <a:rect l="l" t="t" r="r" b="b"/>
            <a:pathLst>
              <a:path w="2258" h="2696">
                <a:moveTo>
                  <a:pt x="2258" y="2696"/>
                </a:moveTo>
                <a:lnTo>
                  <a:pt x="264" y="111"/>
                </a:lnTo>
                <a:lnTo>
                  <a:pt x="228" y="60"/>
                </a:lnTo>
                <a:lnTo>
                  <a:pt x="225" y="57"/>
                </a:lnTo>
                <a:lnTo>
                  <a:pt x="0" y="0"/>
                </a:lnTo>
                <a:lnTo>
                  <a:pt x="0" y="3"/>
                </a:lnTo>
                <a:lnTo>
                  <a:pt x="1697" y="2696"/>
                </a:lnTo>
                <a:lnTo>
                  <a:pt x="2258" y="2696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PlaceHolder 13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080" cy="1751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1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457200" y="0"/>
            <a:ext cx="1121760" cy="5328360"/>
          </a:xfrm>
          <a:custGeom>
            <a:avLst/>
            <a:gdLst/>
            <a:ahLst/>
            <a:cxnLst/>
            <a:rect l="l" t="t" r="r" b="b"/>
            <a:pathLst>
              <a:path w="707" h="3357">
                <a:moveTo>
                  <a:pt x="0" y="3330"/>
                </a:moveTo>
                <a:lnTo>
                  <a:pt x="156" y="3357"/>
                </a:lnTo>
                <a:lnTo>
                  <a:pt x="707" y="0"/>
                </a:lnTo>
                <a:lnTo>
                  <a:pt x="547" y="0"/>
                </a:lnTo>
                <a:lnTo>
                  <a:pt x="0" y="333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2"/>
          <p:cNvSpPr/>
          <p:nvPr/>
        </p:nvSpPr>
        <p:spPr>
          <a:xfrm>
            <a:off x="150840" y="0"/>
            <a:ext cx="1116720" cy="5276160"/>
          </a:xfrm>
          <a:custGeom>
            <a:avLst/>
            <a:gdLst/>
            <a:ahLst/>
            <a:cxnLst/>
            <a:rect l="l" t="t" r="r" b="b"/>
            <a:pathLst>
              <a:path w="704" h="3324">
                <a:moveTo>
                  <a:pt x="704" y="0"/>
                </a:moveTo>
                <a:lnTo>
                  <a:pt x="545" y="0"/>
                </a:lnTo>
                <a:lnTo>
                  <a:pt x="0" y="3300"/>
                </a:lnTo>
                <a:lnTo>
                  <a:pt x="157" y="3324"/>
                </a:lnTo>
                <a:lnTo>
                  <a:pt x="70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" name="CustomShape 3"/>
          <p:cNvSpPr/>
          <p:nvPr/>
        </p:nvSpPr>
        <p:spPr>
          <a:xfrm>
            <a:off x="150840" y="5238720"/>
            <a:ext cx="1227960" cy="1618560"/>
          </a:xfrm>
          <a:custGeom>
            <a:avLst/>
            <a:gdLst/>
            <a:ahLst/>
            <a:cxnLst/>
            <a:rect l="l" t="t" r="r" b="b"/>
            <a:pathLst>
              <a:path w="774" h="1020">
                <a:moveTo>
                  <a:pt x="0" y="0"/>
                </a:moveTo>
                <a:lnTo>
                  <a:pt x="740" y="1020"/>
                </a:lnTo>
                <a:lnTo>
                  <a:pt x="774" y="10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" name="CustomShape 4"/>
          <p:cNvSpPr/>
          <p:nvPr/>
        </p:nvSpPr>
        <p:spPr>
          <a:xfrm>
            <a:off x="457200" y="5291280"/>
            <a:ext cx="1494720" cy="1566000"/>
          </a:xfrm>
          <a:custGeom>
            <a:avLst/>
            <a:gdLst/>
            <a:ahLst/>
            <a:cxnLst/>
            <a:rect l="l" t="t" r="r" b="b"/>
            <a:pathLst>
              <a:path w="942" h="987">
                <a:moveTo>
                  <a:pt x="0" y="0"/>
                </a:moveTo>
                <a:lnTo>
                  <a:pt x="909" y="987"/>
                </a:lnTo>
                <a:lnTo>
                  <a:pt x="942" y="98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" name="CustomShape 5"/>
          <p:cNvSpPr/>
          <p:nvPr/>
        </p:nvSpPr>
        <p:spPr>
          <a:xfrm>
            <a:off x="457200" y="5286240"/>
            <a:ext cx="2129760" cy="1571040"/>
          </a:xfrm>
          <a:custGeom>
            <a:avLst/>
            <a:gdLst/>
            <a:ahLst/>
            <a:cxnLst/>
            <a:rect l="l" t="t" r="r" b="b"/>
            <a:pathLst>
              <a:path w="1342" h="990">
                <a:moveTo>
                  <a:pt x="0" y="3"/>
                </a:moveTo>
                <a:lnTo>
                  <a:pt x="942" y="990"/>
                </a:lnTo>
                <a:lnTo>
                  <a:pt x="1342" y="990"/>
                </a:lnTo>
                <a:lnTo>
                  <a:pt x="156" y="27"/>
                </a:lnTo>
                <a:lnTo>
                  <a:pt x="0" y="0"/>
                </a:lnTo>
                <a:lnTo>
                  <a:pt x="0" y="3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" name="CustomShape 6"/>
          <p:cNvSpPr/>
          <p:nvPr/>
        </p:nvSpPr>
        <p:spPr>
          <a:xfrm>
            <a:off x="150840" y="5238720"/>
            <a:ext cx="1694880" cy="1618560"/>
          </a:xfrm>
          <a:custGeom>
            <a:avLst/>
            <a:gdLst/>
            <a:ahLst/>
            <a:cxnLst/>
            <a:rect l="l" t="t" r="r" b="b"/>
            <a:pathLst>
              <a:path w="1068" h="1020">
                <a:moveTo>
                  <a:pt x="1068" y="1020"/>
                </a:moveTo>
                <a:lnTo>
                  <a:pt x="184" y="60"/>
                </a:lnTo>
                <a:lnTo>
                  <a:pt x="154" y="27"/>
                </a:lnTo>
                <a:lnTo>
                  <a:pt x="157" y="27"/>
                </a:lnTo>
                <a:lnTo>
                  <a:pt x="157" y="24"/>
                </a:lnTo>
                <a:lnTo>
                  <a:pt x="154" y="24"/>
                </a:lnTo>
                <a:lnTo>
                  <a:pt x="0" y="0"/>
                </a:lnTo>
                <a:lnTo>
                  <a:pt x="0" y="0"/>
                </a:lnTo>
                <a:lnTo>
                  <a:pt x="774" y="1020"/>
                </a:lnTo>
                <a:lnTo>
                  <a:pt x="1068" y="102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55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k_akcura@encs.concordia.ca" TargetMode="External"/><Relationship Id="rId2" Type="http://schemas.openxmlformats.org/officeDocument/2006/relationships/hyperlink" Target="mailto:pangshuo1981@gmail.com" TargetMode="Externa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2928240" y="1380240"/>
            <a:ext cx="8573760" cy="261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r>
              <a:rPr lang="en-US" sz="6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AI-based VR Conversation Demo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4515480" y="3996360"/>
            <a:ext cx="6986880" cy="138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US" sz="2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By TheVoice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1484280" y="685800"/>
            <a:ext cx="10018080" cy="1751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Team TheVoice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3" name="内容占位符 4"/>
          <p:cNvPicPr/>
          <p:nvPr/>
        </p:nvPicPr>
        <p:blipFill>
          <a:blip r:embed="rId2"/>
          <a:stretch/>
        </p:blipFill>
        <p:spPr>
          <a:xfrm rot="5400000">
            <a:off x="2163240" y="2446920"/>
            <a:ext cx="3123360" cy="2342520"/>
          </a:xfrm>
          <a:prstGeom prst="rect">
            <a:avLst/>
          </a:prstGeom>
          <a:ln>
            <a:noFill/>
          </a:ln>
        </p:spPr>
      </p:pic>
      <p:sp>
        <p:nvSpPr>
          <p:cNvPr id="94" name="CustomShape 2"/>
          <p:cNvSpPr/>
          <p:nvPr/>
        </p:nvSpPr>
        <p:spPr>
          <a:xfrm>
            <a:off x="3032640" y="5376600"/>
            <a:ext cx="13831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  <a:ea typeface="DejaVu Sans"/>
              </a:rPr>
              <a:t>Shuo Pang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CustomShape 3"/>
          <p:cNvSpPr/>
          <p:nvPr/>
        </p:nvSpPr>
        <p:spPr>
          <a:xfrm>
            <a:off x="7956000" y="5376600"/>
            <a:ext cx="184356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  <a:ea typeface="DejaVu Sans"/>
              </a:rPr>
              <a:t>Korhan Akcura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6" name="图片 7"/>
          <p:cNvPicPr/>
          <p:nvPr/>
        </p:nvPicPr>
        <p:blipFill>
          <a:blip r:embed="rId3"/>
          <a:stretch/>
        </p:blipFill>
        <p:spPr>
          <a:xfrm>
            <a:off x="7295760" y="2056680"/>
            <a:ext cx="3020760" cy="2907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1484280" y="99720"/>
            <a:ext cx="10018080" cy="1751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What’s the features?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CustomShape 2"/>
          <p:cNvSpPr/>
          <p:nvPr/>
        </p:nvSpPr>
        <p:spPr>
          <a:xfrm>
            <a:off x="1310040" y="1560960"/>
            <a:ext cx="10018080" cy="31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285840" indent="-285120">
              <a:lnSpc>
                <a:spcPct val="100000"/>
              </a:lnSpc>
              <a:buClr>
                <a:srgbClr val="1287C3"/>
              </a:buClr>
              <a:buSzPct val="145000"/>
              <a:buFont typeface="Arial"/>
              <a:buChar char="•"/>
            </a:pPr>
            <a:r>
              <a:rPr lang="en-US" sz="2400" dirty="0"/>
              <a:t>AI-based Conversation Model</a:t>
            </a:r>
          </a:p>
          <a:p>
            <a:pPr marL="285840" indent="-285120">
              <a:lnSpc>
                <a:spcPct val="100000"/>
              </a:lnSpc>
              <a:buClr>
                <a:srgbClr val="1287C3"/>
              </a:buClr>
              <a:buSzPct val="145000"/>
              <a:buFont typeface="Arial"/>
              <a:buChar char="•"/>
            </a:pPr>
            <a:r>
              <a:rPr lang="en-US" sz="2400" dirty="0"/>
              <a:t>VR Immersive Experience</a:t>
            </a:r>
          </a:p>
          <a:p>
            <a:pPr marL="285840" indent="-285120">
              <a:lnSpc>
                <a:spcPct val="100000"/>
              </a:lnSpc>
              <a:buClr>
                <a:srgbClr val="1287C3"/>
              </a:buClr>
              <a:buSzPct val="145000"/>
              <a:buFont typeface="Arial"/>
              <a:buChar char="•"/>
            </a:pPr>
            <a:r>
              <a:rPr lang="en-US" sz="2400" dirty="0"/>
              <a:t>Natural Interaction</a:t>
            </a:r>
          </a:p>
          <a:p>
            <a:pPr marL="285840" indent="-285120">
              <a:lnSpc>
                <a:spcPct val="100000"/>
              </a:lnSpc>
              <a:buClr>
                <a:srgbClr val="1287C3"/>
              </a:buClr>
              <a:buSzPct val="145000"/>
              <a:buFont typeface="Arial"/>
              <a:buChar char="•"/>
            </a:pPr>
            <a:r>
              <a:rPr lang="en-US" sz="2400" dirty="0"/>
              <a:t>Emotion Analyzing</a:t>
            </a:r>
          </a:p>
          <a:p>
            <a:pPr marL="285840" indent="-285120">
              <a:lnSpc>
                <a:spcPct val="100000"/>
              </a:lnSpc>
              <a:buClr>
                <a:srgbClr val="1287C3"/>
              </a:buClr>
              <a:buSzPct val="145000"/>
              <a:buFont typeface="Arial"/>
              <a:buChar char="•"/>
            </a:pPr>
            <a:r>
              <a:rPr lang="en-US" sz="2400" dirty="0"/>
              <a:t>High Quality Rendering</a:t>
            </a:r>
          </a:p>
          <a:p>
            <a:pPr marL="285840" indent="-285120">
              <a:buClr>
                <a:srgbClr val="1287C3"/>
              </a:buClr>
              <a:buSzPct val="145000"/>
              <a:buFont typeface="Arial"/>
              <a:buChar char="•"/>
            </a:pPr>
            <a:r>
              <a:rPr lang="en-US" altLang="zh-CN" sz="2400" dirty="0"/>
              <a:t>Runtime Machine Learning</a:t>
            </a:r>
            <a:endParaRPr lang="zh-CN" altLang="en-US" sz="2400" dirty="0"/>
          </a:p>
          <a:p>
            <a:pPr marL="285840" indent="-285120">
              <a:lnSpc>
                <a:spcPct val="100000"/>
              </a:lnSpc>
              <a:buClr>
                <a:srgbClr val="1287C3"/>
              </a:buClr>
              <a:buSzPct val="145000"/>
              <a:buFont typeface="Arial"/>
              <a:buChar char="•"/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9" name="图片 3"/>
          <p:cNvPicPr/>
          <p:nvPr/>
        </p:nvPicPr>
        <p:blipFill>
          <a:blip r:embed="rId2"/>
          <a:stretch/>
        </p:blipFill>
        <p:spPr>
          <a:xfrm>
            <a:off x="8282880" y="4141440"/>
            <a:ext cx="3739680" cy="2116800"/>
          </a:xfrm>
          <a:prstGeom prst="rect">
            <a:avLst/>
          </a:prstGeom>
          <a:ln w="88920">
            <a:solidFill>
              <a:srgbClr val="FFFFFF"/>
            </a:solidFill>
            <a:miter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0" name="图片 4"/>
          <p:cNvPicPr/>
          <p:nvPr/>
        </p:nvPicPr>
        <p:blipFill>
          <a:blip r:embed="rId3"/>
          <a:stretch/>
        </p:blipFill>
        <p:spPr>
          <a:xfrm>
            <a:off x="9092880" y="1812960"/>
            <a:ext cx="2583720" cy="1803240"/>
          </a:xfrm>
          <a:prstGeom prst="rect">
            <a:avLst/>
          </a:prstGeom>
          <a:ln w="88920">
            <a:solidFill>
              <a:srgbClr val="FFFFFF"/>
            </a:solidFill>
            <a:miter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1" name="图片 5"/>
          <p:cNvPicPr/>
          <p:nvPr/>
        </p:nvPicPr>
        <p:blipFill>
          <a:blip r:embed="rId4"/>
          <a:stretch/>
        </p:blipFill>
        <p:spPr>
          <a:xfrm>
            <a:off x="5590440" y="4393800"/>
            <a:ext cx="2517120" cy="2088720"/>
          </a:xfrm>
          <a:prstGeom prst="rect">
            <a:avLst/>
          </a:prstGeom>
          <a:ln w="88920">
            <a:solidFill>
              <a:srgbClr val="FFFFFF"/>
            </a:solidFill>
            <a:miter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2" name="图片 6"/>
          <p:cNvPicPr/>
          <p:nvPr/>
        </p:nvPicPr>
        <p:blipFill>
          <a:blip r:embed="rId5"/>
          <a:stretch/>
        </p:blipFill>
        <p:spPr>
          <a:xfrm>
            <a:off x="5867640" y="2054520"/>
            <a:ext cx="2512080" cy="1883880"/>
          </a:xfrm>
          <a:prstGeom prst="rect">
            <a:avLst/>
          </a:prstGeom>
          <a:ln w="88920">
            <a:solidFill>
              <a:srgbClr val="FFFFFF"/>
            </a:solidFill>
            <a:miter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3" name="图片 7"/>
          <p:cNvPicPr/>
          <p:nvPr/>
        </p:nvPicPr>
        <p:blipFill>
          <a:blip r:embed="rId6"/>
          <a:stretch/>
        </p:blipFill>
        <p:spPr>
          <a:xfrm>
            <a:off x="2024280" y="4280760"/>
            <a:ext cx="3128400" cy="2157120"/>
          </a:xfrm>
          <a:prstGeom prst="rect">
            <a:avLst/>
          </a:prstGeom>
          <a:ln w="88920">
            <a:solidFill>
              <a:srgbClr val="FFFFFF"/>
            </a:solidFill>
            <a:miter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E9C93F5-B9C0-4117-A1BA-4E403AC09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6518" y="237294"/>
            <a:ext cx="8903471" cy="63834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3B4A28C-649F-4C3B-A179-EC75C32721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2564" y="117309"/>
            <a:ext cx="8163704" cy="662338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4013280" y="3044160"/>
            <a:ext cx="5630400" cy="76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Thanks For Watching!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CustomShape 2"/>
          <p:cNvSpPr/>
          <p:nvPr/>
        </p:nvSpPr>
        <p:spPr>
          <a:xfrm>
            <a:off x="4059360" y="4097880"/>
            <a:ext cx="5538960" cy="1552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Contacts: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3200" b="0" u="sng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2"/>
              </a:rPr>
              <a:t>pangshuo1981@gmail.com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3"/>
              </a:rPr>
              <a:t>k_akcura@encs.concordia.ca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TM03457496[[fn=视差]]</Template>
  <TotalTime>148</TotalTime>
  <Words>52</Words>
  <Application>Microsoft Office PowerPoint</Application>
  <PresentationFormat>宽屏</PresentationFormat>
  <Paragraphs>16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Arial</vt:lpstr>
      <vt:lpstr>Corbel</vt:lpstr>
      <vt:lpstr>Symbol</vt:lpstr>
      <vt:lpstr>Wingdings</vt:lpstr>
      <vt:lpstr>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AI-based VR Conversation Demo</dc:title>
  <dc:subject/>
  <dc:creator>Pang Shuo</dc:creator>
  <dc:description/>
  <cp:lastModifiedBy>Pang Shuo</cp:lastModifiedBy>
  <cp:revision>25</cp:revision>
  <dcterms:created xsi:type="dcterms:W3CDTF">2019-03-21T17:35:59Z</dcterms:created>
  <dcterms:modified xsi:type="dcterms:W3CDTF">2019-03-30T15:14:25Z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宽屏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5</vt:i4>
  </property>
</Properties>
</file>